
<file path=[Content_Types].xml><?xml version="1.0" encoding="utf-8"?>
<Types xmlns="http://schemas.openxmlformats.org/package/2006/content-types">
  <Default Extension="svg" ContentType="image/svg+xml"/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 showSpecialPlsOnTitleSld="0">
  <p:sldMasterIdLst>
    <p:sldMasterId id="2147483648" r:id="rId1"/>
  </p:sldMasterIdLst>
  <p:notesMasterIdLst>
    <p:notesMasterId r:id="rId6"/>
  </p:notesMasterIdLst>
  <p:sldIdLst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en-US"/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ftr="0" hdr="0" sldNum="1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en-US"/>
              <a:t>1</a:t>
            </a:fld>
            <a:endParaRPr lang="en-US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EC3514D-0DAC-F117-B5F9-42ECD43A3F53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DHCP 24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DHCP 24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DHCP 24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DHCP 24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DHCP 24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DHCP 24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DHCP 24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DHCP 24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DHCP 24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DHCP 24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DHCP 24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E2C99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BD4145"/>
                </a:solidFill>
                <a:latin typeface="Uroob"/>
                <a:ea typeface="Uroob"/>
                <a:cs typeface="Uroob"/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157785"/>
                </a:solidFill>
                <a:latin typeface="Uroob"/>
                <a:ea typeface="Uroob"/>
                <a:cs typeface="Uroob"/>
              </a:defRPr>
            </a:lvl1pPr>
            <a:lvl2pPr>
              <a:defRPr>
                <a:solidFill>
                  <a:srgbClr val="157785"/>
                </a:solidFill>
                <a:latin typeface="Uroob"/>
                <a:ea typeface="Uroob"/>
                <a:cs typeface="Uroob"/>
              </a:defRPr>
            </a:lvl2pPr>
            <a:lvl3pPr>
              <a:defRPr>
                <a:solidFill>
                  <a:srgbClr val="157785"/>
                </a:solidFill>
                <a:latin typeface="Uroob"/>
                <a:ea typeface="Uroob"/>
                <a:cs typeface="Uroob"/>
              </a:defRPr>
            </a:lvl3pPr>
            <a:lvl4pPr>
              <a:defRPr>
                <a:solidFill>
                  <a:srgbClr val="157785"/>
                </a:solidFill>
                <a:latin typeface="Uroob"/>
                <a:ea typeface="Uroob"/>
                <a:cs typeface="Uroob"/>
              </a:defRPr>
            </a:lvl4pPr>
            <a:lvl5pPr>
              <a:defRPr>
                <a:solidFill>
                  <a:srgbClr val="157785"/>
                </a:solidFill>
                <a:latin typeface="Uroob"/>
                <a:ea typeface="Uroob"/>
                <a:cs typeface="Uroob"/>
              </a:defRPr>
            </a:lvl5pPr>
            <a:lvl6pPr>
              <a:defRPr>
                <a:solidFill>
                  <a:srgbClr val="157785"/>
                </a:solidFill>
              </a:defRPr>
            </a:lvl6pPr>
            <a:lvl7pPr>
              <a:defRPr>
                <a:solidFill>
                  <a:srgbClr val="157785"/>
                </a:solidFill>
              </a:defRPr>
            </a:lvl7pPr>
            <a:lvl8pPr>
              <a:defRPr>
                <a:solidFill>
                  <a:srgbClr val="157785"/>
                </a:solidFill>
              </a:defRPr>
            </a:lvl8pPr>
            <a:lvl9pPr>
              <a:defRPr>
                <a:solidFill>
                  <a:srgbClr val="157785"/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00">
                <a:solidFill>
                  <a:srgbClr val="E37242"/>
                </a:solidFill>
                <a:latin typeface="Uroob"/>
                <a:ea typeface="Uroob"/>
                <a:cs typeface="Uroob"/>
              </a:defRPr>
            </a:lvl1pPr>
          </a:lstStyle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00">
                <a:solidFill>
                  <a:srgbClr val="E37242"/>
                </a:solidFill>
                <a:latin typeface="Uroob"/>
                <a:ea typeface="Uroob"/>
                <a:cs typeface="Uroob"/>
              </a:defRPr>
            </a:lvl1pPr>
          </a:lstStyle>
          <a:p>
            <a:pPr>
              <a:defRPr/>
            </a:pPr>
            <a:r>
              <a:rPr/>
              <a:t>DHCP 24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>
                <a:solidFill>
                  <a:srgbClr val="E37242"/>
                </a:solidFill>
                <a:latin typeface="Uroob"/>
                <a:ea typeface="Uroob"/>
                <a:cs typeface="Uroob"/>
              </a:defRPr>
            </a:lvl1pPr>
            <a:lvl2pPr>
              <a:defRPr sz="2200">
                <a:latin typeface="Uroob"/>
                <a:ea typeface="Uroob"/>
                <a:cs typeface="Uroob"/>
              </a:defRPr>
            </a:lvl2pPr>
            <a:lvl3pPr>
              <a:defRPr sz="2200">
                <a:latin typeface="Uroob"/>
                <a:ea typeface="Uroob"/>
                <a:cs typeface="Uroob"/>
              </a:defRPr>
            </a:lvl3pPr>
            <a:lvl4pPr>
              <a:defRPr sz="2200">
                <a:latin typeface="Uroob"/>
                <a:ea typeface="Uroob"/>
                <a:cs typeface="Uroob"/>
              </a:defRPr>
            </a:lvl4pPr>
            <a:lvl5pPr>
              <a:defRPr sz="2200">
                <a:latin typeface="Uroob"/>
                <a:ea typeface="Uroob"/>
                <a:cs typeface="Uroob"/>
              </a:defRPr>
            </a:lvl5pPr>
            <a:lvl6pPr>
              <a:defRPr sz="2200">
                <a:latin typeface="Uroob"/>
                <a:ea typeface="Uroob"/>
                <a:cs typeface="Uroob"/>
              </a:defRPr>
            </a:lvl6pPr>
            <a:lvl7pPr>
              <a:defRPr sz="2200">
                <a:latin typeface="Uroob"/>
                <a:ea typeface="Uroob"/>
                <a:cs typeface="Uroob"/>
              </a:defRPr>
            </a:lvl7pPr>
            <a:lvl8pPr>
              <a:defRPr sz="2200">
                <a:latin typeface="Uroob"/>
                <a:ea typeface="Uroob"/>
                <a:cs typeface="Uroob"/>
              </a:defRPr>
            </a:lvl8pPr>
            <a:lvl9pPr>
              <a:defRPr sz="2200">
                <a:latin typeface="Uroob"/>
                <a:ea typeface="Uroob"/>
                <a:cs typeface="Uroob"/>
              </a:defRPr>
            </a:lvl9pPr>
          </a:lstStyle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1" hdr="0" sldNum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media1.sv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bg>
      <p:bgPr shadeToTitle="0">
        <a:solidFill>
          <a:srgbClr val="E2C99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b" anchorCtr="0" forceAA="0" upright="0" compatLnSpc="0">
            <a:prstTxWarp prst="textNoShape"/>
            <a:normAutofit/>
          </a:bodyPr>
          <a:lstStyle/>
          <a:p>
            <a:pPr>
              <a:defRPr/>
            </a:pPr>
            <a:r>
              <a:rPr lang="en-US">
                <a:ln>
                  <a:noFill/>
                </a:ln>
                <a:solidFill>
                  <a:srgbClr val="BD4145"/>
                </a:solidFill>
                <a:latin typeface="Uroob"/>
                <a:ea typeface="Uroob"/>
                <a:cs typeface="Uroob"/>
              </a:rPr>
              <a:t>Insert Title here</a:t>
            </a:r>
            <a:endParaRPr>
              <a:ln>
                <a:noFill/>
              </a:ln>
              <a:solidFill>
                <a:srgbClr val="BD4145"/>
              </a:solidFill>
              <a:latin typeface="Uroob"/>
              <a:cs typeface="Uroob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3999" y="3818514"/>
            <a:ext cx="9144000" cy="1655761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157785"/>
                </a:solidFill>
                <a:latin typeface="Uroob"/>
                <a:ea typeface="Uroob"/>
                <a:cs typeface="Uroob"/>
              </a:rPr>
              <a:t>Insert subtitle here</a:t>
            </a:r>
            <a:endParaRPr>
              <a:solidFill>
                <a:srgbClr val="157785"/>
              </a:solidFill>
              <a:latin typeface="Uroob"/>
              <a:cs typeface="Uroob"/>
            </a:endParaRPr>
          </a:p>
        </p:txBody>
      </p:sp>
      <p:pic>
        <p:nvPicPr>
          <p:cNvPr id="1911005594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015796" y="-419839"/>
            <a:ext cx="3809999" cy="3809999"/>
          </a:xfrm>
          <a:prstGeom prst="rect">
            <a:avLst/>
          </a:prstGeom>
        </p:spPr>
      </p:pic>
      <p:sp>
        <p:nvSpPr>
          <p:cNvPr id="718616589" name=""/>
          <p:cNvSpPr/>
          <p:nvPr/>
        </p:nvSpPr>
        <p:spPr bwMode="auto">
          <a:xfrm flipH="0" flipV="0">
            <a:off x="4456906" y="3429000"/>
            <a:ext cx="3278187" cy="146447"/>
          </a:xfrm>
          <a:prstGeom prst="rect">
            <a:avLst/>
          </a:prstGeom>
          <a:solidFill>
            <a:srgbClr val="E3724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87303350" name="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/>
        </p:blipFill>
        <p:spPr bwMode="auto">
          <a:xfrm rot="5399978" flipH="0" flipV="0">
            <a:off x="8095846" y="2360605"/>
            <a:ext cx="399397" cy="2287459"/>
          </a:xfrm>
          <a:prstGeom prst="rect">
            <a:avLst/>
          </a:prstGeom>
        </p:spPr>
      </p:pic>
      <p:pic>
        <p:nvPicPr>
          <p:cNvPr id="1610614869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rot="16199969" flipH="0" flipV="0">
            <a:off x="4015843" y="2360605"/>
            <a:ext cx="399397" cy="22874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bg>
      <p:bgPr shadeToTitle="0">
        <a:solidFill>
          <a:srgbClr val="E2C99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310192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>
              <a:solidFill>
                <a:srgbClr val="BD4145"/>
              </a:solidFill>
              <a:latin typeface="Uroob"/>
              <a:cs typeface="Uroob"/>
            </a:endParaRPr>
          </a:p>
        </p:txBody>
      </p:sp>
      <p:sp>
        <p:nvSpPr>
          <p:cNvPr id="100978697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>
              <a:solidFill>
                <a:srgbClr val="157785"/>
              </a:solidFill>
              <a:latin typeface="Uroob"/>
              <a:cs typeface="Uroob"/>
            </a:endParaRPr>
          </a:p>
        </p:txBody>
      </p:sp>
      <p:sp>
        <p:nvSpPr>
          <p:cNvPr id="58263342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sz="2400">
                <a:solidFill>
                  <a:srgbClr val="E37242"/>
                </a:solidFill>
                <a:latin typeface="Uroob"/>
                <a:ea typeface="Uroob"/>
                <a:cs typeface="Uroob"/>
              </a:rPr>
              <a:t>DHCP </a:t>
            </a:r>
            <a:r>
              <a:rPr sz="2400">
                <a:solidFill>
                  <a:srgbClr val="E37242"/>
                </a:solidFill>
                <a:latin typeface="Uroob"/>
                <a:ea typeface="Uroob"/>
                <a:cs typeface="Uroob"/>
              </a:rPr>
              <a:t>24</a:t>
            </a:r>
            <a:endParaRPr sz="2400">
              <a:solidFill>
                <a:srgbClr val="E37242"/>
              </a:solidFill>
              <a:latin typeface="Uroob"/>
              <a:cs typeface="Uroo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ONLYOFFICE/8.2.0.143</Application>
  <PresentationFormat>On-screen Show (4:3)</PresentationFormat>
  <Paragraphs>0</Paragraphs>
  <Slides>2</Slides>
  <Notes>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 1</vt:lpstr>
      <vt:lpstr>Slide 1</vt:lpstr>
      <vt:lpstr>Slide 2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</cp:revision>
  <dcterms:modified xsi:type="dcterms:W3CDTF">2024-10-27T18:29:50Z</dcterms:modified>
</cp:coreProperties>
</file>